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7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C4FF9B-9A74-44BE-9A19-68ABF187B56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9DEE9A-8488-41A2-90FC-029126D29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C4FF9B-9A74-44BE-9A19-68ABF187B56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9DEE9A-8488-41A2-90FC-029126D29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C4FF9B-9A74-44BE-9A19-68ABF187B56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9DEE9A-8488-41A2-90FC-029126D29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C4FF9B-9A74-44BE-9A19-68ABF187B56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9DEE9A-8488-41A2-90FC-029126D29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C4FF9B-9A74-44BE-9A19-68ABF187B56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9DEE9A-8488-41A2-90FC-029126D29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C4FF9B-9A74-44BE-9A19-68ABF187B56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9DEE9A-8488-41A2-90FC-029126D29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C4FF9B-9A74-44BE-9A19-68ABF187B56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9DEE9A-8488-41A2-90FC-029126D29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C4FF9B-9A74-44BE-9A19-68ABF187B56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9DEE9A-8488-41A2-90FC-029126D29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C4FF9B-9A74-44BE-9A19-68ABF187B56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9DEE9A-8488-41A2-90FC-029126D2906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C4FF9B-9A74-44BE-9A19-68ABF187B56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9DEE9A-8488-41A2-90FC-029126D29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3C4FF9B-9A74-44BE-9A19-68ABF187B56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B9DEE9A-8488-41A2-90FC-029126D2906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3C4FF9B-9A74-44BE-9A19-68ABF187B567}" type="datetimeFigureOut">
              <a:rPr lang="en-US" smtClean="0"/>
              <a:t>7/7/2020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9DEE9A-8488-41A2-90FC-029126D2906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haroni" pitchFamily="2" charset="-79"/>
                <a:cs typeface="Aharoni" pitchFamily="2" charset="-79"/>
              </a:rPr>
              <a:t>PERATURAN DAN TATA TERTIB</a:t>
            </a:r>
            <a:br>
              <a:rPr lang="en-US" dirty="0">
                <a:latin typeface="Aharoni" pitchFamily="2" charset="-79"/>
                <a:cs typeface="Aharoni" pitchFamily="2" charset="-79"/>
              </a:rPr>
            </a:br>
            <a:r>
              <a:rPr lang="en-US" dirty="0">
                <a:latin typeface="Aharoni" pitchFamily="2" charset="-79"/>
                <a:cs typeface="Aharoni" pitchFamily="2" charset="-79"/>
              </a:rPr>
              <a:t>SMP XAVERIUS 4 BANDAR LAMPUNG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b="1" dirty="0" err="1" smtClean="0"/>
              <a:t>Ketentuan</a:t>
            </a:r>
            <a:r>
              <a:rPr lang="en-US" b="1" dirty="0" smtClean="0"/>
              <a:t> </a:t>
            </a:r>
            <a:r>
              <a:rPr lang="en-US" b="1" dirty="0" err="1" smtClean="0"/>
              <a:t>umum</a:t>
            </a:r>
            <a:endParaRPr lang="en-US" dirty="0" smtClean="0"/>
          </a:p>
          <a:p>
            <a:pPr lvl="0"/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memelihara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ketertiban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menjunjung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nama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wajib</a:t>
            </a:r>
            <a:r>
              <a:rPr lang="en-US" dirty="0" smtClean="0"/>
              <a:t>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menaati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Xaverius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>
              <a:buNone/>
            </a:pPr>
            <a:r>
              <a:rPr lang="en-US" b="1" dirty="0" err="1" smtClean="0"/>
              <a:t>Setiap</a:t>
            </a:r>
            <a:r>
              <a:rPr lang="en-US" b="1" dirty="0" smtClean="0"/>
              <a:t> </a:t>
            </a:r>
            <a:r>
              <a:rPr lang="en-US" b="1" dirty="0" err="1" smtClean="0"/>
              <a:t>peserta</a:t>
            </a:r>
            <a:r>
              <a:rPr lang="en-US" b="1" dirty="0" smtClean="0"/>
              <a:t> </a:t>
            </a:r>
            <a:r>
              <a:rPr lang="en-US" b="1" dirty="0" err="1" smtClean="0"/>
              <a:t>didik</a:t>
            </a:r>
            <a:r>
              <a:rPr lang="en-US" b="1" dirty="0" smtClean="0"/>
              <a:t> </a:t>
            </a:r>
            <a:r>
              <a:rPr lang="en-US" b="1" dirty="0" err="1" smtClean="0"/>
              <a:t>diwajibkan</a:t>
            </a:r>
            <a:r>
              <a:rPr lang="en-US" b="1" dirty="0" smtClean="0"/>
              <a:t> :</a:t>
            </a:r>
            <a:endParaRPr lang="en-US" dirty="0" smtClean="0"/>
          </a:p>
          <a:p>
            <a:pPr lvl="0"/>
            <a:r>
              <a:rPr lang="en-US" dirty="0" err="1" smtClean="0"/>
              <a:t>Mengenakan</a:t>
            </a:r>
            <a:r>
              <a:rPr lang="en-US" dirty="0" smtClean="0"/>
              <a:t> </a:t>
            </a:r>
            <a:r>
              <a:rPr lang="en-US" dirty="0" err="1" smtClean="0"/>
              <a:t>pakaian</a:t>
            </a:r>
            <a:r>
              <a:rPr lang="en-US" dirty="0" smtClean="0"/>
              <a:t> </a:t>
            </a:r>
            <a:r>
              <a:rPr lang="en-US" dirty="0" err="1" smtClean="0"/>
              <a:t>seragam</a:t>
            </a:r>
            <a:r>
              <a:rPr lang="en-US" dirty="0" smtClean="0"/>
              <a:t>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seragam</a:t>
            </a:r>
            <a:r>
              <a:rPr lang="en-US" dirty="0" smtClean="0"/>
              <a:t> </a:t>
            </a:r>
            <a:r>
              <a:rPr lang="en-US" dirty="0" err="1" smtClean="0"/>
              <a:t>olah</a:t>
            </a:r>
            <a:r>
              <a:rPr lang="en-US" dirty="0" smtClean="0"/>
              <a:t> raga (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olah</a:t>
            </a:r>
            <a:r>
              <a:rPr lang="en-US" dirty="0" smtClean="0"/>
              <a:t> raga)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rapi</a:t>
            </a:r>
            <a:r>
              <a:rPr lang="en-US" dirty="0" smtClean="0"/>
              <a:t>, </a:t>
            </a:r>
            <a:r>
              <a:rPr lang="en-US" dirty="0" err="1" smtClean="0"/>
              <a:t>bersih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sopan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urusan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, </a:t>
            </a:r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ketentuan</a:t>
            </a:r>
            <a:r>
              <a:rPr lang="en-US" dirty="0" smtClean="0"/>
              <a:t> yang </a:t>
            </a:r>
            <a:r>
              <a:rPr lang="en-US" dirty="0" err="1" smtClean="0"/>
              <a:t>berlaku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berikut</a:t>
            </a:r>
            <a:r>
              <a:rPr lang="en-US" dirty="0" smtClean="0"/>
              <a:t> : 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A.	</a:t>
            </a:r>
            <a:r>
              <a:rPr lang="en-US" dirty="0" err="1" smtClean="0"/>
              <a:t>Pemakaian</a:t>
            </a:r>
            <a:r>
              <a:rPr lang="en-US" dirty="0" smtClean="0"/>
              <a:t> </a:t>
            </a:r>
            <a:r>
              <a:rPr lang="en-US" dirty="0" err="1" smtClean="0"/>
              <a:t>Seragam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endParaRPr lang="en-US" dirty="0" smtClean="0"/>
          </a:p>
          <a:p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Senin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Selasa</a:t>
            </a:r>
            <a:r>
              <a:rPr lang="en-US" dirty="0" smtClean="0"/>
              <a:t>	: </a:t>
            </a:r>
            <a:r>
              <a:rPr lang="en-US" dirty="0" err="1" smtClean="0"/>
              <a:t>Seragam</a:t>
            </a:r>
            <a:r>
              <a:rPr lang="en-US" dirty="0" smtClean="0"/>
              <a:t> </a:t>
            </a:r>
            <a:r>
              <a:rPr lang="en-US" dirty="0" err="1" smtClean="0"/>
              <a:t>Nasional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( </a:t>
            </a:r>
            <a:r>
              <a:rPr lang="en-US" dirty="0" err="1" smtClean="0"/>
              <a:t>Putih</a:t>
            </a:r>
            <a:r>
              <a:rPr lang="en-US" dirty="0" smtClean="0"/>
              <a:t> </a:t>
            </a:r>
            <a:r>
              <a:rPr lang="en-US" dirty="0" err="1" smtClean="0"/>
              <a:t>Biru</a:t>
            </a:r>
            <a:r>
              <a:rPr lang="en-US" dirty="0" smtClean="0"/>
              <a:t> ) </a:t>
            </a:r>
            <a:r>
              <a:rPr lang="en-US" dirty="0" err="1" smtClean="0"/>
              <a:t>berkaos</a:t>
            </a:r>
            <a:r>
              <a:rPr lang="en-US" dirty="0" smtClean="0"/>
              <a:t> kaki </a:t>
            </a:r>
            <a:r>
              <a:rPr lang="en-US" dirty="0" err="1" smtClean="0"/>
              <a:t>putih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Rabu</a:t>
            </a:r>
            <a:r>
              <a:rPr lang="en-US" dirty="0" smtClean="0"/>
              <a:t>	: 	</a:t>
            </a:r>
            <a:r>
              <a:rPr lang="en-US" dirty="0" err="1" smtClean="0"/>
              <a:t>Seragam</a:t>
            </a:r>
            <a:r>
              <a:rPr lang="en-US" dirty="0" smtClean="0"/>
              <a:t> </a:t>
            </a:r>
            <a:r>
              <a:rPr lang="en-US" dirty="0" err="1" smtClean="0"/>
              <a:t>kotak</a:t>
            </a:r>
            <a:r>
              <a:rPr lang="en-US" dirty="0" smtClean="0"/>
              <a:t> – </a:t>
            </a:r>
            <a:r>
              <a:rPr lang="en-US" dirty="0" err="1" smtClean="0"/>
              <a:t>kotak</a:t>
            </a:r>
            <a:r>
              <a:rPr lang="en-US" dirty="0" smtClean="0"/>
              <a:t> </a:t>
            </a:r>
            <a:r>
              <a:rPr lang="en-US" dirty="0" err="1" smtClean="0"/>
              <a:t>biru</a:t>
            </a:r>
            <a:r>
              <a:rPr lang="en-US" dirty="0" smtClean="0"/>
              <a:t>, </a:t>
            </a:r>
            <a:r>
              <a:rPr lang="en-US" dirty="0" err="1" smtClean="0"/>
              <a:t>berkaos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kaki </a:t>
            </a:r>
            <a:r>
              <a:rPr lang="en-US" dirty="0" err="1" smtClean="0"/>
              <a:t>putih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Kamis</a:t>
            </a:r>
            <a:r>
              <a:rPr lang="en-US" dirty="0" smtClean="0"/>
              <a:t>	: 	</a:t>
            </a:r>
            <a:r>
              <a:rPr lang="en-US" dirty="0" err="1" smtClean="0"/>
              <a:t>Seragam</a:t>
            </a:r>
            <a:r>
              <a:rPr lang="en-US" dirty="0" smtClean="0"/>
              <a:t> Batik </a:t>
            </a:r>
            <a:r>
              <a:rPr lang="en-US" dirty="0" err="1" smtClean="0"/>
              <a:t>Putih</a:t>
            </a:r>
            <a:r>
              <a:rPr lang="en-US" dirty="0" smtClean="0"/>
              <a:t>, </a:t>
            </a:r>
            <a:r>
              <a:rPr lang="en-US" dirty="0" err="1" smtClean="0"/>
              <a:t>berkaos</a:t>
            </a:r>
            <a:r>
              <a:rPr lang="en-US" dirty="0" smtClean="0"/>
              <a:t> kaki </a:t>
            </a:r>
            <a:r>
              <a:rPr lang="en-US" dirty="0" err="1" smtClean="0"/>
              <a:t>putih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Jumat</a:t>
            </a:r>
            <a:r>
              <a:rPr lang="en-US" dirty="0" smtClean="0"/>
              <a:t>	: 	</a:t>
            </a:r>
            <a:r>
              <a:rPr lang="en-US" dirty="0" err="1" smtClean="0"/>
              <a:t>Seragam</a:t>
            </a:r>
            <a:r>
              <a:rPr lang="en-US" dirty="0" smtClean="0"/>
              <a:t> </a:t>
            </a:r>
            <a:r>
              <a:rPr lang="en-US" dirty="0" err="1" smtClean="0"/>
              <a:t>Pramuka</a:t>
            </a:r>
            <a:r>
              <a:rPr lang="en-US" dirty="0" smtClean="0"/>
              <a:t>, </a:t>
            </a:r>
            <a:r>
              <a:rPr lang="en-US" dirty="0" err="1" smtClean="0"/>
              <a:t>berkaos</a:t>
            </a:r>
            <a:r>
              <a:rPr lang="en-US" dirty="0" smtClean="0"/>
              <a:t> kaki </a:t>
            </a:r>
            <a:r>
              <a:rPr lang="en-US" dirty="0" err="1" smtClean="0"/>
              <a:t>hitam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err="1" smtClean="0"/>
              <a:t>Ketentuan</a:t>
            </a:r>
            <a:r>
              <a:rPr lang="en-US" dirty="0" smtClean="0"/>
              <a:t> </a:t>
            </a:r>
            <a:r>
              <a:rPr lang="en-US" dirty="0" err="1" smtClean="0"/>
              <a:t>berpakaian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Laki</a:t>
            </a:r>
            <a:r>
              <a:rPr lang="en-US" dirty="0" smtClean="0"/>
              <a:t> – </a:t>
            </a:r>
            <a:r>
              <a:rPr lang="en-US" dirty="0" err="1" smtClean="0"/>
              <a:t>laki</a:t>
            </a:r>
            <a:r>
              <a:rPr lang="en-US" dirty="0" smtClean="0"/>
              <a:t> : </a:t>
            </a:r>
          </a:p>
          <a:p>
            <a:pPr lvl="0"/>
            <a:r>
              <a:rPr lang="en-US" dirty="0" err="1" smtClean="0"/>
              <a:t>Bersepatu</a:t>
            </a:r>
            <a:r>
              <a:rPr lang="en-US" dirty="0" smtClean="0"/>
              <a:t> </a:t>
            </a:r>
            <a:r>
              <a:rPr lang="en-US" dirty="0" err="1" smtClean="0"/>
              <a:t>hitam</a:t>
            </a:r>
            <a:r>
              <a:rPr lang="en-US" dirty="0" smtClean="0"/>
              <a:t> </a:t>
            </a:r>
            <a:r>
              <a:rPr lang="en-US" dirty="0" err="1" smtClean="0"/>
              <a:t>polos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bertali</a:t>
            </a:r>
            <a:r>
              <a:rPr lang="en-US" dirty="0" smtClean="0"/>
              <a:t> </a:t>
            </a:r>
            <a:r>
              <a:rPr lang="en-US" dirty="0" err="1" smtClean="0"/>
              <a:t>sepatu</a:t>
            </a:r>
            <a:r>
              <a:rPr lang="en-US" dirty="0" smtClean="0"/>
              <a:t> </a:t>
            </a:r>
            <a:r>
              <a:rPr lang="en-US" dirty="0" err="1" smtClean="0"/>
              <a:t>warna</a:t>
            </a:r>
            <a:r>
              <a:rPr lang="en-US" dirty="0" smtClean="0"/>
              <a:t> </a:t>
            </a:r>
            <a:r>
              <a:rPr lang="en-US" dirty="0" err="1" smtClean="0"/>
              <a:t>hitam</a:t>
            </a:r>
            <a:r>
              <a:rPr lang="en-US" dirty="0" smtClean="0"/>
              <a:t>, </a:t>
            </a:r>
            <a:r>
              <a:rPr lang="en-US" dirty="0" err="1" smtClean="0"/>
              <a:t>berkaos</a:t>
            </a:r>
            <a:r>
              <a:rPr lang="en-US" dirty="0" smtClean="0"/>
              <a:t> kaki </a:t>
            </a:r>
            <a:r>
              <a:rPr lang="en-US" dirty="0" err="1" smtClean="0"/>
              <a:t>polos</a:t>
            </a:r>
            <a:r>
              <a:rPr lang="en-US" dirty="0" smtClean="0"/>
              <a:t> /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minimal 10 cm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kaki.</a:t>
            </a:r>
          </a:p>
          <a:p>
            <a:pPr lvl="0"/>
            <a:r>
              <a:rPr lang="en-US" dirty="0" err="1" smtClean="0"/>
              <a:t>Mengenakan</a:t>
            </a:r>
            <a:r>
              <a:rPr lang="en-US" dirty="0" smtClean="0"/>
              <a:t> </a:t>
            </a:r>
            <a:r>
              <a:rPr lang="en-US" dirty="0" err="1" smtClean="0"/>
              <a:t>ikat</a:t>
            </a:r>
            <a:r>
              <a:rPr lang="en-US" dirty="0" smtClean="0"/>
              <a:t> </a:t>
            </a:r>
            <a:r>
              <a:rPr lang="en-US" dirty="0" err="1" smtClean="0"/>
              <a:t>pinggang</a:t>
            </a:r>
            <a:r>
              <a:rPr lang="en-US" dirty="0" smtClean="0"/>
              <a:t> </a:t>
            </a:r>
            <a:r>
              <a:rPr lang="en-US" dirty="0" err="1" smtClean="0"/>
              <a:t>hitam</a:t>
            </a:r>
            <a:r>
              <a:rPr lang="en-US" dirty="0" smtClean="0"/>
              <a:t>, </a:t>
            </a:r>
            <a:r>
              <a:rPr lang="en-US" dirty="0" err="1" smtClean="0"/>
              <a:t>dasi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berkaos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Mengenakan</a:t>
            </a:r>
            <a:r>
              <a:rPr lang="en-US" dirty="0" smtClean="0"/>
              <a:t> </a:t>
            </a:r>
            <a:r>
              <a:rPr lang="en-US" dirty="0" err="1" smtClean="0"/>
              <a:t>celana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ukuran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model yang </a:t>
            </a:r>
            <a:r>
              <a:rPr lang="en-US" dirty="0" err="1" smtClean="0"/>
              <a:t>ditentukan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mengenakan</a:t>
            </a:r>
            <a:r>
              <a:rPr lang="en-US" dirty="0" smtClean="0"/>
              <a:t> </a:t>
            </a:r>
            <a:r>
              <a:rPr lang="en-US" dirty="0" err="1" smtClean="0"/>
              <a:t>asesoris</a:t>
            </a:r>
            <a:r>
              <a:rPr lang="en-US" dirty="0" smtClean="0"/>
              <a:t> </a:t>
            </a:r>
            <a:r>
              <a:rPr lang="en-US" dirty="0" err="1" smtClean="0"/>
              <a:t>kecuali</a:t>
            </a:r>
            <a:r>
              <a:rPr lang="en-US" dirty="0" smtClean="0"/>
              <a:t> jam </a:t>
            </a:r>
            <a:r>
              <a:rPr lang="en-US" dirty="0" err="1" smtClean="0"/>
              <a:t>tangan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> 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err="1" smtClean="0"/>
              <a:t>Perempuan</a:t>
            </a:r>
            <a:r>
              <a:rPr lang="en-US" dirty="0" smtClean="0"/>
              <a:t> :</a:t>
            </a:r>
          </a:p>
          <a:p>
            <a:pPr lvl="0"/>
            <a:r>
              <a:rPr lang="en-US" dirty="0" err="1" smtClean="0"/>
              <a:t>Bersepatu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bertali</a:t>
            </a:r>
            <a:r>
              <a:rPr lang="en-US" dirty="0" smtClean="0"/>
              <a:t> </a:t>
            </a:r>
            <a:r>
              <a:rPr lang="en-US" dirty="0" err="1" smtClean="0"/>
              <a:t>sepatu</a:t>
            </a:r>
            <a:r>
              <a:rPr lang="en-US" dirty="0" smtClean="0"/>
              <a:t> </a:t>
            </a:r>
            <a:r>
              <a:rPr lang="en-US" dirty="0" err="1" smtClean="0"/>
              <a:t>warna</a:t>
            </a:r>
            <a:r>
              <a:rPr lang="en-US" dirty="0" smtClean="0"/>
              <a:t> </a:t>
            </a:r>
            <a:r>
              <a:rPr lang="en-US" dirty="0" err="1" smtClean="0"/>
              <a:t>hitam</a:t>
            </a:r>
            <a:r>
              <a:rPr lang="en-US" dirty="0" smtClean="0"/>
              <a:t>, </a:t>
            </a:r>
            <a:r>
              <a:rPr lang="en-US" dirty="0" err="1" smtClean="0"/>
              <a:t>berkaos</a:t>
            </a:r>
            <a:r>
              <a:rPr lang="en-US" dirty="0" smtClean="0"/>
              <a:t> kaki </a:t>
            </a:r>
            <a:r>
              <a:rPr lang="en-US" dirty="0" err="1" smtClean="0"/>
              <a:t>polos</a:t>
            </a:r>
            <a:r>
              <a:rPr lang="en-US" dirty="0" smtClean="0"/>
              <a:t> /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minimal 10 cm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kaki.</a:t>
            </a:r>
          </a:p>
          <a:p>
            <a:pPr lvl="0"/>
            <a:r>
              <a:rPr lang="en-US" dirty="0" err="1" smtClean="0"/>
              <a:t>Mengenakan</a:t>
            </a:r>
            <a:r>
              <a:rPr lang="en-US" dirty="0" smtClean="0"/>
              <a:t> </a:t>
            </a:r>
            <a:r>
              <a:rPr lang="en-US" dirty="0" err="1" smtClean="0"/>
              <a:t>ikat</a:t>
            </a:r>
            <a:r>
              <a:rPr lang="en-US" dirty="0" smtClean="0"/>
              <a:t> </a:t>
            </a:r>
            <a:r>
              <a:rPr lang="en-US" dirty="0" err="1" smtClean="0"/>
              <a:t>pinggang</a:t>
            </a:r>
            <a:r>
              <a:rPr lang="en-US" dirty="0" smtClean="0"/>
              <a:t> </a:t>
            </a:r>
            <a:r>
              <a:rPr lang="en-US" dirty="0" err="1" smtClean="0"/>
              <a:t>hitam</a:t>
            </a:r>
            <a:r>
              <a:rPr lang="en-US" dirty="0" smtClean="0"/>
              <a:t>, </a:t>
            </a:r>
            <a:r>
              <a:rPr lang="en-US" dirty="0" err="1" smtClean="0"/>
              <a:t>dasi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berkaos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Mengenakan</a:t>
            </a:r>
            <a:r>
              <a:rPr lang="en-US" dirty="0" smtClean="0"/>
              <a:t> </a:t>
            </a:r>
            <a:r>
              <a:rPr lang="en-US" dirty="0" err="1" smtClean="0"/>
              <a:t>rok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panjang</a:t>
            </a:r>
            <a:r>
              <a:rPr lang="en-US" dirty="0" smtClean="0"/>
              <a:t> minimal 5 cm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 </a:t>
            </a:r>
            <a:r>
              <a:rPr lang="en-US" dirty="0" err="1" smtClean="0"/>
              <a:t>lutut</a:t>
            </a:r>
            <a:r>
              <a:rPr lang="en-US" dirty="0" smtClean="0"/>
              <a:t>.	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 err="1" smtClean="0"/>
              <a:t>Hadir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paling </a:t>
            </a:r>
            <a:r>
              <a:rPr lang="en-US" dirty="0" err="1" smtClean="0"/>
              <a:t>lambat</a:t>
            </a:r>
            <a:r>
              <a:rPr lang="en-US" dirty="0" smtClean="0"/>
              <a:t> 5 </a:t>
            </a:r>
            <a:r>
              <a:rPr lang="en-US" dirty="0" err="1" smtClean="0"/>
              <a:t>menit</a:t>
            </a:r>
            <a:r>
              <a:rPr lang="en-US" dirty="0" smtClean="0"/>
              <a:t>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bel</a:t>
            </a:r>
            <a:r>
              <a:rPr lang="en-US" dirty="0" smtClean="0"/>
              <a:t> </a:t>
            </a:r>
            <a:r>
              <a:rPr lang="en-US" dirty="0" err="1" smtClean="0"/>
              <a:t>pukul</a:t>
            </a:r>
            <a:r>
              <a:rPr lang="en-US" dirty="0" smtClean="0"/>
              <a:t> 06.55 </a:t>
            </a:r>
            <a:r>
              <a:rPr lang="en-US" dirty="0" err="1" smtClean="0"/>
              <a:t>wib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tanda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dibunyikan</a:t>
            </a:r>
            <a:r>
              <a:rPr lang="en-US" dirty="0" smtClean="0"/>
              <a:t>. </a:t>
            </a:r>
          </a:p>
          <a:p>
            <a:pPr lvl="0"/>
            <a:r>
              <a:rPr lang="en-US" dirty="0" err="1" smtClean="0"/>
              <a:t>Menitipkan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 </a:t>
            </a:r>
            <a:r>
              <a:rPr lang="en-US" dirty="0" err="1" smtClean="0"/>
              <a:t>elektronik</a:t>
            </a:r>
            <a:r>
              <a:rPr lang="en-US" dirty="0" smtClean="0"/>
              <a:t> / </a:t>
            </a:r>
            <a:r>
              <a:rPr lang="en-US" dirty="0" err="1" smtClean="0"/>
              <a:t>komunikasi</a:t>
            </a:r>
            <a:r>
              <a:rPr lang="en-US" dirty="0" smtClean="0"/>
              <a:t> (</a:t>
            </a:r>
            <a:r>
              <a:rPr lang="en-US" dirty="0" err="1" smtClean="0"/>
              <a:t>telepon</a:t>
            </a:r>
            <a:r>
              <a:rPr lang="en-US" dirty="0" smtClean="0"/>
              <a:t> </a:t>
            </a:r>
            <a:r>
              <a:rPr lang="en-US" dirty="0" err="1" smtClean="0"/>
              <a:t>genggam</a:t>
            </a:r>
            <a:r>
              <a:rPr lang="en-US" dirty="0" smtClean="0"/>
              <a:t>)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wali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yang </a:t>
            </a:r>
            <a:r>
              <a:rPr lang="en-US" dirty="0" err="1" smtClean="0"/>
              <a:t>dikoordinir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petugas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dimulai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mengambilnya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berakhir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Berbaris</a:t>
            </a:r>
            <a:r>
              <a:rPr lang="en-US" dirty="0" smtClean="0"/>
              <a:t>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rapi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tertib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berdoa</a:t>
            </a:r>
            <a:r>
              <a:rPr lang="en-US" dirty="0" smtClean="0"/>
              <a:t>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sesudah</a:t>
            </a:r>
            <a:r>
              <a:rPr lang="en-US" dirty="0" smtClean="0"/>
              <a:t> jam </a:t>
            </a:r>
            <a:r>
              <a:rPr lang="en-US" dirty="0" err="1" smtClean="0"/>
              <a:t>pelajaran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Mengikuti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, </a:t>
            </a:r>
            <a:r>
              <a:rPr lang="en-US" dirty="0" err="1" smtClean="0"/>
              <a:t>kegiatan</a:t>
            </a:r>
            <a:r>
              <a:rPr lang="en-US" dirty="0" smtClean="0"/>
              <a:t> lain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ekstrakurikuler</a:t>
            </a:r>
            <a:r>
              <a:rPr lang="en-US" dirty="0" smtClean="0"/>
              <a:t> yang </a:t>
            </a:r>
            <a:r>
              <a:rPr lang="en-US" dirty="0" err="1" smtClean="0"/>
              <a:t>diselenggarakan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tertib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jadwal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Mengikuti</a:t>
            </a:r>
            <a:r>
              <a:rPr lang="en-US" dirty="0" smtClean="0"/>
              <a:t> </a:t>
            </a:r>
            <a:r>
              <a:rPr lang="en-US" dirty="0" err="1" smtClean="0"/>
              <a:t>upacara</a:t>
            </a:r>
            <a:r>
              <a:rPr lang="en-US" dirty="0" smtClean="0"/>
              <a:t> </a:t>
            </a:r>
            <a:r>
              <a:rPr lang="en-US" dirty="0" err="1" smtClean="0"/>
              <a:t>bendera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seragam</a:t>
            </a:r>
            <a:r>
              <a:rPr lang="en-US" dirty="0" smtClean="0"/>
              <a:t> </a:t>
            </a:r>
            <a:r>
              <a:rPr lang="en-US" dirty="0" err="1" smtClean="0"/>
              <a:t>lengkap</a:t>
            </a:r>
            <a:r>
              <a:rPr lang="en-US" dirty="0" smtClean="0"/>
              <a:t> (</a:t>
            </a:r>
            <a:r>
              <a:rPr lang="en-US" dirty="0" err="1" smtClean="0"/>
              <a:t>seragam</a:t>
            </a:r>
            <a:r>
              <a:rPr lang="en-US" dirty="0" smtClean="0"/>
              <a:t>, </a:t>
            </a:r>
            <a:r>
              <a:rPr lang="en-US" dirty="0" err="1" smtClean="0"/>
              <a:t>dasi</a:t>
            </a:r>
            <a:r>
              <a:rPr lang="en-US" dirty="0" smtClean="0"/>
              <a:t>, </a:t>
            </a:r>
            <a:r>
              <a:rPr lang="en-US" dirty="0" err="1" smtClean="0"/>
              <a:t>ikat</a:t>
            </a:r>
            <a:r>
              <a:rPr lang="en-US" dirty="0" smtClean="0"/>
              <a:t> </a:t>
            </a:r>
            <a:r>
              <a:rPr lang="en-US" dirty="0" err="1" smtClean="0"/>
              <a:t>pinggang</a:t>
            </a:r>
            <a:r>
              <a:rPr lang="en-US" dirty="0" smtClean="0"/>
              <a:t>, </a:t>
            </a:r>
            <a:r>
              <a:rPr lang="en-US" dirty="0" err="1" smtClean="0"/>
              <a:t>sepatu</a:t>
            </a:r>
            <a:r>
              <a:rPr lang="en-US" dirty="0" smtClean="0"/>
              <a:t> </a:t>
            </a:r>
            <a:r>
              <a:rPr lang="en-US" dirty="0" err="1" smtClean="0"/>
              <a:t>hitam</a:t>
            </a:r>
            <a:r>
              <a:rPr lang="en-US" dirty="0" smtClean="0"/>
              <a:t> </a:t>
            </a:r>
            <a:r>
              <a:rPr lang="en-US" dirty="0" err="1" smtClean="0"/>
              <a:t>polos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kaos</a:t>
            </a:r>
            <a:r>
              <a:rPr lang="en-US" dirty="0" smtClean="0"/>
              <a:t> kaki minimal 10 cm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 kaki)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0"/>
            <a:r>
              <a:rPr lang="en-US" dirty="0" err="1" smtClean="0"/>
              <a:t>Membawa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bacaan</a:t>
            </a:r>
            <a:r>
              <a:rPr lang="en-US" dirty="0" smtClean="0"/>
              <a:t> </a:t>
            </a:r>
            <a:r>
              <a:rPr lang="en-US" dirty="0" err="1" smtClean="0"/>
              <a:t>fiksi</a:t>
            </a:r>
            <a:r>
              <a:rPr lang="en-US" dirty="0" smtClean="0"/>
              <a:t> / non </a:t>
            </a:r>
            <a:r>
              <a:rPr lang="en-US" dirty="0" err="1" smtClean="0"/>
              <a:t>fiksi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literasi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menulis</a:t>
            </a:r>
            <a:r>
              <a:rPr lang="en-US" dirty="0" smtClean="0"/>
              <a:t> </a:t>
            </a:r>
            <a:r>
              <a:rPr lang="en-US" dirty="0" err="1" smtClean="0"/>
              <a:t>ringkasannya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rangkuman</a:t>
            </a:r>
            <a:r>
              <a:rPr lang="en-US" dirty="0" smtClean="0"/>
              <a:t> </a:t>
            </a:r>
            <a:r>
              <a:rPr lang="en-US" dirty="0" err="1" smtClean="0"/>
              <a:t>literasi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memelihara</a:t>
            </a:r>
            <a:r>
              <a:rPr lang="en-US" dirty="0" smtClean="0"/>
              <a:t> </a:t>
            </a:r>
            <a:r>
              <a:rPr lang="en-US" dirty="0" err="1" smtClean="0"/>
              <a:t>kebersihan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keindahan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, </a:t>
            </a: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memelihara</a:t>
            </a:r>
            <a:r>
              <a:rPr lang="en-US" dirty="0" smtClean="0"/>
              <a:t> </a:t>
            </a:r>
            <a:r>
              <a:rPr lang="en-US" dirty="0" err="1" smtClean="0"/>
              <a:t>kebersihan</a:t>
            </a:r>
            <a:r>
              <a:rPr lang="en-US" dirty="0" smtClean="0"/>
              <a:t> </a:t>
            </a:r>
            <a:r>
              <a:rPr lang="en-US" dirty="0" err="1" smtClean="0"/>
              <a:t>meja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kursi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, </a:t>
            </a:r>
            <a:r>
              <a:rPr lang="en-US" dirty="0" err="1" smtClean="0"/>
              <a:t>gedung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perlengkapan-perlengkapan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Menyampaikan</a:t>
            </a:r>
            <a:r>
              <a:rPr lang="en-US" dirty="0" smtClean="0"/>
              <a:t> </a:t>
            </a:r>
            <a:r>
              <a:rPr lang="en-US" dirty="0" err="1" smtClean="0"/>
              <a:t>pemberitahuan</a:t>
            </a:r>
            <a:r>
              <a:rPr lang="en-US" dirty="0" smtClean="0"/>
              <a:t> / </a:t>
            </a:r>
            <a:r>
              <a:rPr lang="en-US" dirty="0" err="1" smtClean="0"/>
              <a:t>izin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/ </a:t>
            </a:r>
            <a:r>
              <a:rPr lang="en-US" dirty="0" err="1" smtClean="0"/>
              <a:t>wali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berhalangan</a:t>
            </a:r>
            <a:r>
              <a:rPr lang="en-US" dirty="0" smtClean="0"/>
              <a:t> </a:t>
            </a:r>
            <a:r>
              <a:rPr lang="en-US" dirty="0" err="1" smtClean="0"/>
              <a:t>hadir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menunjukkan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r>
              <a:rPr lang="en-US" dirty="0" smtClean="0"/>
              <a:t> yang </a:t>
            </a:r>
            <a:r>
              <a:rPr lang="en-US" dirty="0" err="1" smtClean="0"/>
              <a:t>sah</a:t>
            </a:r>
            <a:r>
              <a:rPr lang="en-US" dirty="0" smtClean="0"/>
              <a:t>, </a:t>
            </a:r>
            <a:r>
              <a:rPr lang="en-US" dirty="0" err="1" smtClean="0"/>
              <a:t>seperti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dokter</a:t>
            </a:r>
            <a:r>
              <a:rPr lang="en-US" dirty="0" smtClean="0"/>
              <a:t> /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izin</a:t>
            </a:r>
            <a:r>
              <a:rPr lang="en-US" dirty="0" smtClean="0"/>
              <a:t> (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tua</a:t>
            </a:r>
            <a:r>
              <a:rPr lang="en-US" dirty="0" smtClean="0"/>
              <a:t> / </a:t>
            </a:r>
            <a:r>
              <a:rPr lang="en-US" dirty="0" err="1" smtClean="0"/>
              <a:t>wali</a:t>
            </a:r>
            <a:r>
              <a:rPr lang="en-US" dirty="0" smtClean="0"/>
              <a:t>).</a:t>
            </a:r>
          </a:p>
          <a:p>
            <a:pPr lvl="0"/>
            <a:r>
              <a:rPr lang="en-US" dirty="0" err="1" smtClean="0"/>
              <a:t>Membayar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paling </a:t>
            </a:r>
            <a:r>
              <a:rPr lang="en-US" dirty="0" err="1" smtClean="0"/>
              <a:t>lambat</a:t>
            </a:r>
            <a:r>
              <a:rPr lang="en-US" dirty="0" smtClean="0"/>
              <a:t> </a:t>
            </a:r>
            <a:r>
              <a:rPr lang="en-US" dirty="0" err="1" smtClean="0"/>
              <a:t>tanggal</a:t>
            </a:r>
            <a:r>
              <a:rPr lang="en-US" dirty="0" smtClean="0"/>
              <a:t> 10 </a:t>
            </a:r>
            <a:r>
              <a:rPr lang="en-US" dirty="0" err="1" smtClean="0"/>
              <a:t>setiap</a:t>
            </a:r>
            <a:r>
              <a:rPr lang="en-US" dirty="0" smtClean="0"/>
              <a:t> </a:t>
            </a: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saatnya</a:t>
            </a:r>
            <a:r>
              <a:rPr lang="en-US" dirty="0" smtClean="0"/>
              <a:t> </a:t>
            </a:r>
            <a:r>
              <a:rPr lang="en-US" dirty="0" err="1" smtClean="0"/>
              <a:t>belum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membayar</a:t>
            </a:r>
            <a:r>
              <a:rPr lang="en-US" dirty="0" smtClean="0"/>
              <a:t>, </a:t>
            </a:r>
            <a:r>
              <a:rPr lang="en-US" dirty="0" err="1" smtClean="0"/>
              <a:t>harap</a:t>
            </a:r>
            <a:r>
              <a:rPr lang="en-US" dirty="0" smtClean="0"/>
              <a:t> </a:t>
            </a:r>
            <a:r>
              <a:rPr lang="en-US" dirty="0" err="1" smtClean="0"/>
              <a:t>memberitahu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Mengganti</a:t>
            </a:r>
            <a:r>
              <a:rPr lang="en-US" dirty="0" smtClean="0"/>
              <a:t> / </a:t>
            </a:r>
            <a:r>
              <a:rPr lang="en-US" dirty="0" err="1" smtClean="0"/>
              <a:t>memperbaiki</a:t>
            </a:r>
            <a:r>
              <a:rPr lang="en-US" dirty="0" smtClean="0"/>
              <a:t>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merusakkan</a:t>
            </a:r>
            <a:r>
              <a:rPr lang="en-US" dirty="0" smtClean="0"/>
              <a:t>/</a:t>
            </a:r>
            <a:r>
              <a:rPr lang="en-US" dirty="0" err="1" smtClean="0"/>
              <a:t>menghilangkan</a:t>
            </a:r>
            <a:r>
              <a:rPr lang="en-US" dirty="0" smtClean="0"/>
              <a:t> </a:t>
            </a:r>
            <a:r>
              <a:rPr lang="en-US" dirty="0" err="1" smtClean="0"/>
              <a:t>perlengkapan</a:t>
            </a:r>
            <a:r>
              <a:rPr lang="en-US" dirty="0" smtClean="0"/>
              <a:t>/</a:t>
            </a:r>
            <a:r>
              <a:rPr lang="en-US" dirty="0" err="1" smtClean="0"/>
              <a:t>peralatan</a:t>
            </a:r>
            <a:r>
              <a:rPr lang="en-US" dirty="0" smtClean="0"/>
              <a:t>,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milik</a:t>
            </a:r>
            <a:r>
              <a:rPr lang="en-US" dirty="0" smtClean="0"/>
              <a:t> </a:t>
            </a:r>
            <a:r>
              <a:rPr lang="en-US" dirty="0" err="1" smtClean="0"/>
              <a:t>sesama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milik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anggota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Intra </a:t>
            </a:r>
            <a:r>
              <a:rPr lang="en-US" dirty="0" err="1" smtClean="0"/>
              <a:t>Sekolah</a:t>
            </a:r>
            <a:r>
              <a:rPr lang="en-US" dirty="0" smtClean="0"/>
              <a:t> (OSIS)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Perpustakaan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otomatis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kewajiban</a:t>
            </a:r>
            <a:r>
              <a:rPr lang="en-US" dirty="0" smtClean="0"/>
              <a:t> </a:t>
            </a:r>
            <a:r>
              <a:rPr lang="en-US" dirty="0" err="1" smtClean="0"/>
              <a:t>turut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yang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menaati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peraturan</a:t>
            </a:r>
            <a:r>
              <a:rPr lang="en-US" dirty="0" smtClean="0"/>
              <a:t> yang </a:t>
            </a:r>
            <a:r>
              <a:rPr lang="en-US" dirty="0" err="1" smtClean="0"/>
              <a:t>berlaku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Menaati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guru </a:t>
            </a:r>
            <a:r>
              <a:rPr lang="en-US" dirty="0" err="1" smtClean="0"/>
              <a:t>mata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masing-masing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Menabung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Lembaga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yang </a:t>
            </a:r>
            <a:r>
              <a:rPr lang="en-US" dirty="0" err="1" smtClean="0"/>
              <a:t>bekerjasama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>
              <a:buNone/>
            </a:pPr>
            <a:r>
              <a:rPr lang="en-US" b="1" dirty="0" err="1" smtClean="0"/>
              <a:t>Setiap</a:t>
            </a:r>
            <a:r>
              <a:rPr lang="en-US" b="1" dirty="0" smtClean="0"/>
              <a:t> </a:t>
            </a:r>
            <a:r>
              <a:rPr lang="en-US" b="1" dirty="0" err="1" smtClean="0"/>
              <a:t>peserta</a:t>
            </a:r>
            <a:r>
              <a:rPr lang="en-US" b="1" dirty="0" smtClean="0"/>
              <a:t> </a:t>
            </a:r>
            <a:r>
              <a:rPr lang="en-US" b="1" dirty="0" err="1" smtClean="0"/>
              <a:t>didik</a:t>
            </a:r>
            <a:r>
              <a:rPr lang="en-US" b="1" dirty="0" smtClean="0"/>
              <a:t> </a:t>
            </a:r>
            <a:r>
              <a:rPr lang="en-US" b="1" dirty="0" err="1" smtClean="0"/>
              <a:t>tidak</a:t>
            </a:r>
            <a:r>
              <a:rPr lang="en-US" b="1" dirty="0" smtClean="0"/>
              <a:t> </a:t>
            </a:r>
            <a:r>
              <a:rPr lang="en-US" b="1" dirty="0" err="1" smtClean="0"/>
              <a:t>dibenarkan</a:t>
            </a:r>
            <a:r>
              <a:rPr lang="en-US" b="1" dirty="0" smtClean="0"/>
              <a:t> / </a:t>
            </a:r>
            <a:r>
              <a:rPr lang="en-US" b="1" dirty="0" err="1" smtClean="0"/>
              <a:t>dilarang</a:t>
            </a:r>
            <a:r>
              <a:rPr lang="en-US" b="1" dirty="0" smtClean="0"/>
              <a:t> :</a:t>
            </a:r>
            <a:endParaRPr lang="en-US" dirty="0" smtClean="0"/>
          </a:p>
          <a:p>
            <a:pPr lvl="0"/>
            <a:r>
              <a:rPr lang="en-US" dirty="0" err="1" smtClean="0"/>
              <a:t>Membawa</a:t>
            </a:r>
            <a:r>
              <a:rPr lang="en-US" dirty="0" smtClean="0"/>
              <a:t> </a:t>
            </a:r>
            <a:r>
              <a:rPr lang="en-US" dirty="0" err="1" smtClean="0"/>
              <a:t>barang-barang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senjata</a:t>
            </a:r>
            <a:r>
              <a:rPr lang="en-US" dirty="0" smtClean="0"/>
              <a:t> </a:t>
            </a:r>
            <a:r>
              <a:rPr lang="en-US" dirty="0" err="1" smtClean="0"/>
              <a:t>tajam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sejenisnya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hubungannya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/</a:t>
            </a:r>
            <a:r>
              <a:rPr lang="en-US" dirty="0" err="1" smtClean="0"/>
              <a:t>keterampilan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Membawa</a:t>
            </a:r>
            <a:r>
              <a:rPr lang="en-US" dirty="0" smtClean="0"/>
              <a:t>, </a:t>
            </a:r>
            <a:r>
              <a:rPr lang="en-US" dirty="0" err="1" smtClean="0"/>
              <a:t>membaca</a:t>
            </a:r>
            <a:r>
              <a:rPr lang="en-US" dirty="0" smtClean="0"/>
              <a:t>, </a:t>
            </a:r>
            <a:r>
              <a:rPr lang="en-US" dirty="0" err="1" smtClean="0"/>
              <a:t>mengedarkan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merugikan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lain.</a:t>
            </a:r>
          </a:p>
          <a:p>
            <a:pPr lvl="0"/>
            <a:r>
              <a:rPr lang="en-US" dirty="0" err="1" smtClean="0"/>
              <a:t>Melanggar</a:t>
            </a:r>
            <a:r>
              <a:rPr lang="en-US" dirty="0" smtClean="0"/>
              <a:t> </a:t>
            </a:r>
            <a:r>
              <a:rPr lang="en-US" dirty="0" err="1" smtClean="0"/>
              <a:t>norma</a:t>
            </a:r>
            <a:r>
              <a:rPr lang="en-US" dirty="0" smtClean="0"/>
              <a:t> </a:t>
            </a:r>
            <a:r>
              <a:rPr lang="en-US" dirty="0" err="1" smtClean="0"/>
              <a:t>kesusilaan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Mengenakan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membawa</a:t>
            </a:r>
            <a:r>
              <a:rPr lang="en-US" dirty="0" smtClean="0"/>
              <a:t> </a:t>
            </a:r>
            <a:r>
              <a:rPr lang="en-US" dirty="0" err="1" smtClean="0"/>
              <a:t>perhiasan</a:t>
            </a:r>
            <a:r>
              <a:rPr lang="en-US" dirty="0" smtClean="0"/>
              <a:t> (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laki–laki</a:t>
            </a:r>
            <a:r>
              <a:rPr lang="en-US" dirty="0" smtClean="0"/>
              <a:t>) yang </a:t>
            </a:r>
            <a:r>
              <a:rPr lang="en-US" dirty="0" err="1" smtClean="0"/>
              <a:t>berlebihan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membawa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tunai</a:t>
            </a:r>
            <a:r>
              <a:rPr lang="en-US" dirty="0" smtClean="0"/>
              <a:t> </a:t>
            </a:r>
            <a:r>
              <a:rPr lang="en-US" dirty="0" err="1" smtClean="0"/>
              <a:t>kesekolah</a:t>
            </a:r>
            <a:r>
              <a:rPr lang="en-US" dirty="0" smtClean="0"/>
              <a:t> </a:t>
            </a:r>
            <a:r>
              <a:rPr lang="en-US" dirty="0" err="1" smtClean="0"/>
              <a:t>melebihi</a:t>
            </a:r>
            <a:r>
              <a:rPr lang="en-US" dirty="0" smtClean="0"/>
              <a:t> yang </a:t>
            </a:r>
            <a:r>
              <a:rPr lang="en-US" dirty="0" err="1" smtClean="0"/>
              <a:t>ditentukan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keperluan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Membaca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berkaitan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yang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berlangsung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en-US" dirty="0" err="1" smtClean="0"/>
              <a:t>Mengikuti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tambahan</a:t>
            </a:r>
            <a:r>
              <a:rPr lang="en-US" dirty="0" smtClean="0"/>
              <a:t>/les </a:t>
            </a:r>
            <a:r>
              <a:rPr lang="en-US" dirty="0" err="1" smtClean="0"/>
              <a:t>dengan</a:t>
            </a:r>
            <a:r>
              <a:rPr lang="en-US" dirty="0" smtClean="0"/>
              <a:t> guru </a:t>
            </a:r>
            <a:r>
              <a:rPr lang="en-US" dirty="0" err="1" smtClean="0"/>
              <a:t>sekolahnya</a:t>
            </a:r>
            <a:r>
              <a:rPr lang="en-US" dirty="0" smtClean="0"/>
              <a:t>, </a:t>
            </a:r>
            <a:r>
              <a:rPr lang="en-US" dirty="0" err="1" smtClean="0"/>
              <a:t>kecuali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diadakan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diketahui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kepala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Meninggalkan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, </a:t>
            </a:r>
            <a:r>
              <a:rPr lang="en-US" dirty="0" err="1" smtClean="0"/>
              <a:t>pelajaran</a:t>
            </a:r>
            <a:r>
              <a:rPr lang="en-US" dirty="0" smtClean="0"/>
              <a:t> </a:t>
            </a:r>
            <a:r>
              <a:rPr lang="en-US" dirty="0" err="1" smtClean="0"/>
              <a:t>tambahan</a:t>
            </a:r>
            <a:r>
              <a:rPr lang="en-US" dirty="0" smtClean="0"/>
              <a:t>/les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ektrakurikuler</a:t>
            </a:r>
            <a:r>
              <a:rPr lang="en-US" dirty="0" smtClean="0"/>
              <a:t>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waktunya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izin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kepala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guru yang </a:t>
            </a:r>
            <a:r>
              <a:rPr lang="en-US" dirty="0" err="1" smtClean="0"/>
              <a:t>diberi</a:t>
            </a:r>
            <a:r>
              <a:rPr lang="en-US" dirty="0" smtClean="0"/>
              <a:t> </a:t>
            </a:r>
            <a:r>
              <a:rPr lang="en-US" dirty="0" err="1" smtClean="0"/>
              <a:t>wewenang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Jajan</a:t>
            </a:r>
            <a:r>
              <a:rPr lang="en-US" dirty="0" smtClean="0"/>
              <a:t> </a:t>
            </a:r>
            <a:r>
              <a:rPr lang="en-US" dirty="0" err="1" smtClean="0"/>
              <a:t>diluar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izin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Mengambil</a:t>
            </a:r>
            <a:r>
              <a:rPr lang="en-US" dirty="0" smtClean="0"/>
              <a:t> / </a:t>
            </a:r>
            <a:r>
              <a:rPr lang="en-US" dirty="0" err="1" smtClean="0"/>
              <a:t>membawa</a:t>
            </a:r>
            <a:r>
              <a:rPr lang="en-US" dirty="0" smtClean="0"/>
              <a:t> </a:t>
            </a:r>
            <a:r>
              <a:rPr lang="en-US" dirty="0" err="1" smtClean="0"/>
              <a:t>pulang</a:t>
            </a:r>
            <a:r>
              <a:rPr lang="en-US" dirty="0" smtClean="0"/>
              <a:t> </a:t>
            </a:r>
            <a:r>
              <a:rPr lang="en-US" dirty="0" err="1" smtClean="0"/>
              <a:t>barang</a:t>
            </a:r>
            <a:r>
              <a:rPr lang="en-US" dirty="0" smtClean="0"/>
              <a:t>/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milik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lain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Berkelahi</a:t>
            </a:r>
            <a:r>
              <a:rPr lang="en-US" dirty="0" smtClean="0"/>
              <a:t>/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keributan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kekacauan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apapun</a:t>
            </a:r>
            <a:r>
              <a:rPr lang="en-US" dirty="0" smtClean="0"/>
              <a:t>,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luar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Membawa</a:t>
            </a:r>
            <a:r>
              <a:rPr lang="en-US" dirty="0" smtClean="0"/>
              <a:t> </a:t>
            </a:r>
            <a:r>
              <a:rPr lang="en-US" dirty="0" err="1" smtClean="0"/>
              <a:t>kendaraan</a:t>
            </a:r>
            <a:r>
              <a:rPr lang="en-US" dirty="0" smtClean="0"/>
              <a:t> </a:t>
            </a:r>
            <a:r>
              <a:rPr lang="en-US" dirty="0" err="1" smtClean="0"/>
              <a:t>bermotor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izin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dirty="0" err="1" smtClean="0"/>
              <a:t>Mengikuti</a:t>
            </a:r>
            <a:r>
              <a:rPr lang="en-US" dirty="0" smtClean="0"/>
              <a:t> mode (</a:t>
            </a:r>
            <a:r>
              <a:rPr lang="en-US" dirty="0" err="1" smtClean="0"/>
              <a:t>pakaian</a:t>
            </a:r>
            <a:r>
              <a:rPr lang="en-US" dirty="0" smtClean="0"/>
              <a:t>, </a:t>
            </a:r>
            <a:r>
              <a:rPr lang="en-US" dirty="0" err="1" smtClean="0"/>
              <a:t>rambut</a:t>
            </a:r>
            <a:r>
              <a:rPr lang="en-US" dirty="0" smtClean="0"/>
              <a:t>, kuku, </a:t>
            </a:r>
            <a:r>
              <a:rPr lang="en-US" dirty="0" err="1" smtClean="0"/>
              <a:t>perhiasan</a:t>
            </a:r>
            <a:r>
              <a:rPr lang="en-US" dirty="0" smtClean="0"/>
              <a:t>, </a:t>
            </a:r>
            <a:r>
              <a:rPr lang="en-US" dirty="0" err="1" smtClean="0"/>
              <a:t>perlengkapan</a:t>
            </a:r>
            <a:r>
              <a:rPr lang="en-US" dirty="0" smtClean="0"/>
              <a:t>, </a:t>
            </a:r>
            <a:r>
              <a:rPr lang="en-US" dirty="0" err="1" smtClean="0"/>
              <a:t>dll</a:t>
            </a:r>
            <a:r>
              <a:rPr lang="en-US" dirty="0" smtClean="0"/>
              <a:t>)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SMP.</a:t>
            </a:r>
          </a:p>
          <a:p>
            <a:pPr lvl="0"/>
            <a:r>
              <a:rPr lang="en-US" dirty="0" err="1" smtClean="0"/>
              <a:t>Membawa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merokok</a:t>
            </a:r>
            <a:r>
              <a:rPr lang="en-US" dirty="0" smtClean="0"/>
              <a:t>, </a:t>
            </a:r>
            <a:r>
              <a:rPr lang="en-US" dirty="0" err="1" smtClean="0"/>
              <a:t>berjudi</a:t>
            </a:r>
            <a:r>
              <a:rPr lang="en-US" dirty="0" smtClean="0"/>
              <a:t>, </a:t>
            </a:r>
            <a:r>
              <a:rPr lang="en-US" dirty="0" err="1" smtClean="0"/>
              <a:t>minum-minuman</a:t>
            </a:r>
            <a:r>
              <a:rPr lang="en-US" dirty="0" smtClean="0"/>
              <a:t>, </a:t>
            </a:r>
            <a:r>
              <a:rPr lang="en-US" dirty="0" err="1" smtClean="0"/>
              <a:t>narkoba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Berbuat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martabat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istirahat</a:t>
            </a:r>
            <a:r>
              <a:rPr lang="en-US" dirty="0" smtClean="0"/>
              <a:t>,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dimulai</a:t>
            </a:r>
            <a:r>
              <a:rPr lang="en-US" dirty="0" smtClean="0"/>
              <a:t>, </a:t>
            </a:r>
            <a:r>
              <a:rPr lang="en-US" dirty="0" err="1" smtClean="0"/>
              <a:t>kecuali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izin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pihak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Memakan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pelajaran</a:t>
            </a:r>
            <a:r>
              <a:rPr lang="en-US" dirty="0" smtClean="0"/>
              <a:t>. </a:t>
            </a:r>
          </a:p>
          <a:p>
            <a:pPr lvl="0"/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pergantian</a:t>
            </a:r>
            <a:r>
              <a:rPr lang="en-US" dirty="0" smtClean="0"/>
              <a:t> jam </a:t>
            </a:r>
            <a:r>
              <a:rPr lang="en-US" dirty="0" err="1" smtClean="0"/>
              <a:t>pelajaran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Membawa</a:t>
            </a:r>
            <a:r>
              <a:rPr lang="en-US" dirty="0" smtClean="0"/>
              <a:t>/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tipe</a:t>
            </a:r>
            <a:r>
              <a:rPr lang="en-US" dirty="0" smtClean="0"/>
              <a:t>–x </a:t>
            </a:r>
            <a:r>
              <a:rPr lang="en-US" dirty="0" err="1" smtClean="0"/>
              <a:t>cair</a:t>
            </a:r>
            <a:r>
              <a:rPr lang="en-US" dirty="0" smtClean="0"/>
              <a:t>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en-US" b="1" dirty="0" smtClean="0"/>
              <a:t>Hal – </a:t>
            </a:r>
            <a:r>
              <a:rPr lang="en-US" b="1" dirty="0" err="1" smtClean="0"/>
              <a:t>hal</a:t>
            </a:r>
            <a:r>
              <a:rPr lang="en-US" b="1" dirty="0" smtClean="0"/>
              <a:t> yang </a:t>
            </a:r>
            <a:r>
              <a:rPr lang="en-US" b="1" dirty="0" err="1" smtClean="0"/>
              <a:t>perlu</a:t>
            </a:r>
            <a:r>
              <a:rPr lang="en-US" b="1" dirty="0" smtClean="0"/>
              <a:t> </a:t>
            </a:r>
            <a:r>
              <a:rPr lang="en-US" b="1" dirty="0" err="1" smtClean="0"/>
              <a:t>diperhatikan</a:t>
            </a:r>
            <a:r>
              <a:rPr lang="en-US" b="1" dirty="0" smtClean="0"/>
              <a:t> :</a:t>
            </a:r>
            <a:endParaRPr lang="en-US" dirty="0" smtClean="0"/>
          </a:p>
          <a:p>
            <a:pPr lvl="0"/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tua</a:t>
            </a:r>
            <a:r>
              <a:rPr lang="en-US" dirty="0" smtClean="0"/>
              <a:t> </a:t>
            </a:r>
            <a:r>
              <a:rPr lang="en-US" dirty="0" err="1" smtClean="0"/>
              <a:t>hendaknya</a:t>
            </a:r>
            <a:r>
              <a:rPr lang="en-US" dirty="0" smtClean="0"/>
              <a:t> </a:t>
            </a:r>
            <a:r>
              <a:rPr lang="en-US" dirty="0" err="1" smtClean="0"/>
              <a:t>memantau</a:t>
            </a:r>
            <a:r>
              <a:rPr lang="en-US" dirty="0" smtClean="0"/>
              <a:t> </a:t>
            </a:r>
            <a:r>
              <a:rPr lang="en-US" dirty="0" err="1" smtClean="0"/>
              <a:t>perjalanan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pergi</a:t>
            </a:r>
            <a:r>
              <a:rPr lang="en-US" dirty="0" smtClean="0"/>
              <a:t>/</a:t>
            </a:r>
            <a:r>
              <a:rPr lang="en-US" dirty="0" err="1" smtClean="0"/>
              <a:t>pulang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tua</a:t>
            </a:r>
            <a:r>
              <a:rPr lang="en-US" dirty="0" smtClean="0"/>
              <a:t> </a:t>
            </a:r>
            <a:r>
              <a:rPr lang="en-US" dirty="0" err="1" smtClean="0"/>
              <a:t>hendaknya</a:t>
            </a:r>
            <a:r>
              <a:rPr lang="en-US" dirty="0" smtClean="0"/>
              <a:t> </a:t>
            </a:r>
            <a:r>
              <a:rPr lang="en-US" dirty="0" err="1" smtClean="0"/>
              <a:t>memperhatikan</a:t>
            </a:r>
            <a:r>
              <a:rPr lang="en-US" dirty="0" smtClean="0"/>
              <a:t> </a:t>
            </a:r>
            <a:r>
              <a:rPr lang="en-US" dirty="0" err="1" smtClean="0"/>
              <a:t>surat</a:t>
            </a:r>
            <a:r>
              <a:rPr lang="en-US" dirty="0" smtClean="0"/>
              <a:t> </a:t>
            </a:r>
            <a:r>
              <a:rPr lang="en-US" dirty="0" err="1" smtClean="0"/>
              <a:t>edaran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en-US" dirty="0" smtClean="0"/>
              <a:t> yang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undangan</a:t>
            </a:r>
            <a:r>
              <a:rPr lang="en-US" dirty="0" smtClean="0"/>
              <a:t>, </a:t>
            </a:r>
            <a:r>
              <a:rPr lang="en-US" dirty="0" err="1" smtClean="0"/>
              <a:t>pengumuman</a:t>
            </a:r>
            <a:r>
              <a:rPr lang="en-US" dirty="0" smtClean="0"/>
              <a:t> </a:t>
            </a:r>
            <a:r>
              <a:rPr lang="en-US" dirty="0" err="1" smtClean="0"/>
              <a:t>maupun</a:t>
            </a:r>
            <a:r>
              <a:rPr lang="en-US" dirty="0" smtClean="0"/>
              <a:t> </a:t>
            </a:r>
            <a:r>
              <a:rPr lang="en-US" dirty="0" err="1" smtClean="0"/>
              <a:t>catatan</a:t>
            </a:r>
            <a:r>
              <a:rPr lang="en-US" dirty="0" smtClean="0"/>
              <a:t> lain yang </a:t>
            </a:r>
            <a:r>
              <a:rPr lang="en-US" dirty="0" err="1" smtClean="0"/>
              <a:t>ditulis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Konsultasi</a:t>
            </a:r>
            <a:r>
              <a:rPr lang="en-US" dirty="0" smtClean="0"/>
              <a:t> </a:t>
            </a:r>
            <a:r>
              <a:rPr lang="en-US" dirty="0" err="1" smtClean="0"/>
              <a:t>kepada</a:t>
            </a:r>
            <a:r>
              <a:rPr lang="en-US" dirty="0" smtClean="0"/>
              <a:t> guru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luar</a:t>
            </a:r>
            <a:r>
              <a:rPr lang="en-US" dirty="0" smtClean="0"/>
              <a:t> jam </a:t>
            </a:r>
            <a:r>
              <a:rPr lang="en-US" dirty="0" err="1" smtClean="0"/>
              <a:t>mengajar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Bila</a:t>
            </a:r>
            <a:r>
              <a:rPr lang="en-US" dirty="0" smtClean="0"/>
              <a:t> </a:t>
            </a:r>
            <a:r>
              <a:rPr lang="en-US" dirty="0" err="1" smtClean="0"/>
              <a:t>terjadi</a:t>
            </a:r>
            <a:r>
              <a:rPr lang="en-US" dirty="0" smtClean="0"/>
              <a:t> </a:t>
            </a:r>
            <a:r>
              <a:rPr lang="en-US" dirty="0" err="1" smtClean="0"/>
              <a:t>kecelakaan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, </a:t>
            </a:r>
            <a:r>
              <a:rPr lang="en-US" dirty="0" err="1" smtClean="0"/>
              <a:t>pertolongan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ditanggung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,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selanjutnya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tua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Kehilangan</a:t>
            </a:r>
            <a:r>
              <a:rPr lang="en-US" dirty="0" smtClean="0"/>
              <a:t> </a:t>
            </a:r>
            <a:r>
              <a:rPr lang="en-US" dirty="0" err="1" smtClean="0"/>
              <a:t>uang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lain-lain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kesalahan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,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tuanya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US" dirty="0" err="1" smtClean="0"/>
              <a:t>Segala</a:t>
            </a:r>
            <a:r>
              <a:rPr lang="en-US" dirty="0" smtClean="0"/>
              <a:t> </a:t>
            </a:r>
            <a:r>
              <a:rPr lang="en-US" dirty="0" err="1" smtClean="0"/>
              <a:t>pelanggaran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dicatat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 </a:t>
            </a:r>
            <a:r>
              <a:rPr lang="en-US" dirty="0" err="1" smtClean="0"/>
              <a:t>catatan</a:t>
            </a:r>
            <a:r>
              <a:rPr lang="en-US" dirty="0" smtClean="0"/>
              <a:t> </a:t>
            </a:r>
            <a:r>
              <a:rPr lang="en-US" dirty="0" err="1" smtClean="0"/>
              <a:t>khusus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diberikan</a:t>
            </a:r>
            <a:r>
              <a:rPr lang="en-US" dirty="0" smtClean="0"/>
              <a:t> </a:t>
            </a:r>
            <a:r>
              <a:rPr lang="en-US" dirty="0" err="1" smtClean="0"/>
              <a:t>sanksi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hadir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selama</a:t>
            </a:r>
            <a:r>
              <a:rPr lang="en-US" dirty="0" smtClean="0"/>
              <a:t> 7 </a:t>
            </a:r>
            <a:r>
              <a:rPr lang="en-US" dirty="0" err="1" smtClean="0"/>
              <a:t>hari</a:t>
            </a:r>
            <a:r>
              <a:rPr lang="en-US" dirty="0" smtClean="0"/>
              <a:t> </a:t>
            </a:r>
            <a:r>
              <a:rPr lang="en-US" dirty="0" err="1" smtClean="0"/>
              <a:t>berturut-turut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dinyatakan</a:t>
            </a:r>
            <a:r>
              <a:rPr lang="en-US" dirty="0" smtClean="0"/>
              <a:t> </a:t>
            </a:r>
            <a:r>
              <a:rPr lang="en-US" dirty="0" err="1" smtClean="0"/>
              <a:t>mengundurkan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yang </a:t>
            </a:r>
            <a:r>
              <a:rPr lang="en-US" dirty="0" err="1" smtClean="0"/>
              <a:t>terlambat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/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keterangan</a:t>
            </a:r>
            <a:r>
              <a:rPr lang="en-US" dirty="0" smtClean="0"/>
              <a:t> </a:t>
            </a:r>
            <a:r>
              <a:rPr lang="en-US" dirty="0" err="1" smtClean="0"/>
              <a:t>sampai</a:t>
            </a:r>
            <a:r>
              <a:rPr lang="en-US" dirty="0" smtClean="0"/>
              <a:t> 3 kali </a:t>
            </a:r>
            <a:r>
              <a:rPr lang="en-US" dirty="0" err="1" smtClean="0"/>
              <a:t>berturut-turut</a:t>
            </a:r>
            <a:r>
              <a:rPr lang="en-US" dirty="0" smtClean="0"/>
              <a:t> </a:t>
            </a:r>
            <a:r>
              <a:rPr lang="en-US" dirty="0" err="1" smtClean="0"/>
              <a:t>dikenai</a:t>
            </a:r>
            <a:r>
              <a:rPr lang="en-US" dirty="0" smtClean="0"/>
              <a:t> </a:t>
            </a:r>
            <a:r>
              <a:rPr lang="en-US" dirty="0" err="1" smtClean="0"/>
              <a:t>skorsing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yang 2 kali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naik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, </a:t>
            </a:r>
            <a:r>
              <a:rPr lang="en-US" dirty="0" err="1" smtClean="0"/>
              <a:t>dikeluarkan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en-US" b="1" dirty="0" err="1" smtClean="0"/>
              <a:t>Tindakan</a:t>
            </a:r>
            <a:r>
              <a:rPr lang="en-US" b="1" dirty="0" smtClean="0"/>
              <a:t>/</a:t>
            </a:r>
            <a:r>
              <a:rPr lang="en-US" b="1" dirty="0" err="1" smtClean="0"/>
              <a:t>Sanksi</a:t>
            </a:r>
            <a:endParaRPr lang="en-US" dirty="0" smtClean="0"/>
          </a:p>
          <a:p>
            <a:r>
              <a:rPr lang="en-US" dirty="0" err="1" smtClean="0"/>
              <a:t>Pelanggaran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Tata </a:t>
            </a:r>
            <a:r>
              <a:rPr lang="en-US" dirty="0" err="1" smtClean="0"/>
              <a:t>Tertib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dikenai</a:t>
            </a:r>
            <a:r>
              <a:rPr lang="en-US" dirty="0" smtClean="0"/>
              <a:t> :</a:t>
            </a:r>
          </a:p>
          <a:p>
            <a:pPr lvl="0"/>
            <a:r>
              <a:rPr lang="en-US" dirty="0" err="1" smtClean="0"/>
              <a:t>Peringatan</a:t>
            </a:r>
            <a:r>
              <a:rPr lang="en-US" dirty="0" smtClean="0"/>
              <a:t>/ </a:t>
            </a:r>
            <a:r>
              <a:rPr lang="en-US" dirty="0" err="1" smtClean="0"/>
              <a:t>Teguran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lisan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tertulis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Hukuman</a:t>
            </a:r>
            <a:r>
              <a:rPr lang="en-US" dirty="0" smtClean="0"/>
              <a:t>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edukatif</a:t>
            </a:r>
            <a:r>
              <a:rPr lang="en-US" dirty="0" smtClean="0"/>
              <a:t> (</a:t>
            </a:r>
            <a:r>
              <a:rPr lang="en-US" dirty="0" err="1" smtClean="0"/>
              <a:t>menyapu</a:t>
            </a:r>
            <a:r>
              <a:rPr lang="en-US" dirty="0" smtClean="0"/>
              <a:t> </a:t>
            </a:r>
            <a:r>
              <a:rPr lang="en-US" dirty="0" err="1" smtClean="0"/>
              <a:t>lantai</a:t>
            </a:r>
            <a:r>
              <a:rPr lang="en-US" dirty="0" smtClean="0"/>
              <a:t>, </a:t>
            </a:r>
            <a:r>
              <a:rPr lang="en-US" dirty="0" err="1" smtClean="0"/>
              <a:t>merangkum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, </a:t>
            </a:r>
            <a:r>
              <a:rPr lang="en-US" dirty="0" err="1" smtClean="0"/>
              <a:t>mengerjakan</a:t>
            </a:r>
            <a:r>
              <a:rPr lang="en-US" dirty="0" smtClean="0"/>
              <a:t> </a:t>
            </a:r>
            <a:r>
              <a:rPr lang="en-US" dirty="0" err="1" smtClean="0"/>
              <a:t>tugas</a:t>
            </a:r>
            <a:r>
              <a:rPr lang="en-US" dirty="0" smtClean="0"/>
              <a:t> </a:t>
            </a:r>
            <a:r>
              <a:rPr lang="en-US" dirty="0" err="1" smtClean="0"/>
              <a:t>sekolah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lain-lain)</a:t>
            </a:r>
          </a:p>
          <a:p>
            <a:pPr lvl="0"/>
            <a:r>
              <a:rPr lang="en-US" dirty="0" err="1" smtClean="0"/>
              <a:t>Pemanggilan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tua</a:t>
            </a:r>
            <a:r>
              <a:rPr lang="en-US" dirty="0" smtClean="0"/>
              <a:t> / </a:t>
            </a:r>
            <a:r>
              <a:rPr lang="en-US" dirty="0" err="1" smtClean="0"/>
              <a:t>wali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Skorsing</a:t>
            </a:r>
            <a:r>
              <a:rPr lang="en-US" dirty="0" smtClean="0"/>
              <a:t>.</a:t>
            </a:r>
          </a:p>
          <a:p>
            <a:pPr lvl="0"/>
            <a:r>
              <a:rPr lang="en-US" dirty="0" err="1" smtClean="0"/>
              <a:t>Dikeluarkan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didik</a:t>
            </a:r>
            <a:r>
              <a:rPr lang="en-US" dirty="0" smtClean="0"/>
              <a:t> SMP </a:t>
            </a:r>
            <a:r>
              <a:rPr lang="en-US" dirty="0" err="1" smtClean="0"/>
              <a:t>Xaverius</a:t>
            </a:r>
            <a:r>
              <a:rPr lang="en-US" dirty="0" smtClean="0"/>
              <a:t> 4 Bandar Lampung yang </a:t>
            </a:r>
            <a:r>
              <a:rPr lang="en-US" dirty="0" err="1" smtClean="0"/>
              <a:t>kesemuanya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bertujuan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rangka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14</TotalTime>
  <Words>812</Words>
  <Application>Microsoft Office PowerPoint</Application>
  <PresentationFormat>On-screen Show (4:3)</PresentationFormat>
  <Paragraphs>77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Aspect</vt:lpstr>
      <vt:lpstr>PERATURAN DAN TATA TERTIB SMP XAVERIUS 4 BANDAR LAMPUNG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PERATURAN DAN TATA TERTIB SMP XAVERIUS 4 BANDAR LAMPUNG  </dc:title>
  <dc:creator>user</dc:creator>
  <cp:lastModifiedBy>user</cp:lastModifiedBy>
  <cp:revision>1</cp:revision>
  <dcterms:created xsi:type="dcterms:W3CDTF">2020-07-07T04:14:53Z</dcterms:created>
  <dcterms:modified xsi:type="dcterms:W3CDTF">2020-07-07T04:29:24Z</dcterms:modified>
</cp:coreProperties>
</file>